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25" r:id="rId3"/>
    <p:sldId id="327" r:id="rId4"/>
    <p:sldId id="328" r:id="rId5"/>
    <p:sldId id="329" r:id="rId6"/>
    <p:sldId id="330" r:id="rId7"/>
    <p:sldId id="331" r:id="rId8"/>
    <p:sldId id="324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AEEF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6547" autoAdjust="0"/>
  </p:normalViewPr>
  <p:slideViewPr>
    <p:cSldViewPr snapToGrid="0" showGuides="1">
      <p:cViewPr>
        <p:scale>
          <a:sx n="96" d="100"/>
          <a:sy n="96" d="100"/>
        </p:scale>
        <p:origin x="-504" y="-336"/>
      </p:cViewPr>
      <p:guideLst>
        <p:guide orient="horz" pos="3120"/>
        <p:guide orient="horz" pos="2999"/>
        <p:guide orient="horz" pos="150"/>
        <p:guide pos="189"/>
        <p:guide pos="2880"/>
        <p:guide pos="5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1A316-DDF2-4716-8B37-9853DB8D8298}" type="datetimeFigureOut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84674-ED39-4E6E-97EE-FEBEC947451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67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CCE0-4DD8-4E1C-9943-C4C2A0FCC20E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0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428A-73D3-4419-B483-E84ACFC665EF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49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8BED-9FC1-4509-8011-6BDAC3886EBD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66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8B3-E1CD-4D8C-BB4B-0DB19BE2DD8A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3DB0-DBAB-466C-A605-68AFAA430004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6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26AF-C25D-460A-90FF-1CBACAAD60FB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0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BA93-A26F-4545-A999-7A19CC7946BC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02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E38D-D7D8-4995-B197-7FA659CB6111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56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A121-53B2-4443-9B4A-1447F307F325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1ED3-7854-4694-A3CA-B1A84232B2F4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3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6216-B047-4CE6-AE63-65B34DF12F11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10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CC7B-B147-4AF9-ABCC-76403673E392}" type="datetime1">
              <a:rPr lang="ru-RU" smtClean="0"/>
              <a:pPr/>
              <a:t>27.11.2018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8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9634" y="2271071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682" y="1967946"/>
            <a:ext cx="8060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Безопасный Интернет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«Скорая помощь онлайн»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8783" y="4022367"/>
            <a:ext cx="4154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Начальник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отдела по защите прав субъектов персональных данных и надзора в сфере информационных технологий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Управления Роскомнадзора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по Дальневосточному федеральному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округу -  Ляшенко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Олеся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31066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957" y="238720"/>
            <a:ext cx="81600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ИНФОРМАЦИЯ О ВСЕРОССИЙСКОЙ ЛИНИИ ПОМОЩИ «ДЕТИ ОНЛАЙН</a:t>
            </a:r>
            <a:r>
              <a:rPr lang="ru-RU" sz="1400" b="1" dirty="0" smtClean="0"/>
              <a:t>»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В </a:t>
            </a:r>
            <a:r>
              <a:rPr lang="ru-RU" sz="1400" dirty="0"/>
              <a:t>2009 г. в рамках Года Безопасного Интернета в России была создана Линия помощи «Дети Онлайн» для оказания психологической и </a:t>
            </a:r>
            <a:r>
              <a:rPr lang="ru-RU" sz="1400" dirty="0" smtClean="0"/>
              <a:t>информационной </a:t>
            </a:r>
            <a:r>
              <a:rPr lang="ru-RU" sz="1400" dirty="0"/>
              <a:t>поддержки детям и подросткам.</a:t>
            </a:r>
          </a:p>
          <a:p>
            <a:pPr algn="ctr"/>
            <a:r>
              <a:rPr lang="ru-RU" sz="1400" dirty="0"/>
              <a:t>Линия помощи «Дети Онлайн» — это служба телефонного и онлайн-консультирования по вопросам безопасного </a:t>
            </a:r>
            <a:r>
              <a:rPr lang="ru-RU" sz="1400" dirty="0" smtClean="0"/>
              <a:t>использования </a:t>
            </a:r>
            <a:r>
              <a:rPr lang="ru-RU" sz="1400" dirty="0"/>
              <a:t>интернета и мобильной связи для детей, подростков, родителей и работников образовательных учреждений.</a:t>
            </a:r>
          </a:p>
          <a:p>
            <a:pPr algn="ctr"/>
            <a:r>
              <a:rPr lang="ru-RU" sz="1400" dirty="0"/>
              <a:t>На Линии помощи работают профессиональные психологи-эксперты Фонда Развития Интернет и факультета психологии МГУ имени М.В. Ломоносова.</a:t>
            </a:r>
          </a:p>
          <a:p>
            <a:pPr algn="ctr"/>
            <a:r>
              <a:rPr lang="ru-RU" sz="1400" dirty="0"/>
              <a:t>Обратиться на Линию помощи можно как по телефону, так и по электронной почте или в онлайн-чате.</a:t>
            </a:r>
          </a:p>
          <a:p>
            <a:pPr algn="ctr"/>
            <a:r>
              <a:rPr lang="ru-RU" sz="1400" dirty="0"/>
              <a:t>Часы работы: с 9 до 18 часов в будние дни (перерыв с 13 до 14 часов), звонок по России бесплатный.</a:t>
            </a:r>
          </a:p>
          <a:p>
            <a:pPr algn="ctr"/>
            <a:r>
              <a:rPr lang="ru-RU" sz="1400" b="1" dirty="0"/>
              <a:t>Телефон: 8-800-25-000-15.</a:t>
            </a:r>
          </a:p>
          <a:p>
            <a:pPr algn="ctr"/>
            <a:r>
              <a:rPr lang="ru-RU" sz="1400" dirty="0"/>
              <a:t>Электронная почта: helpline@detionline.com</a:t>
            </a:r>
          </a:p>
          <a:p>
            <a:pPr algn="ctr"/>
            <a:r>
              <a:rPr lang="ru-RU" sz="1400" dirty="0"/>
              <a:t>Онлайн-чат: http://detionline.com/</a:t>
            </a:r>
          </a:p>
          <a:p>
            <a:pPr algn="ctr"/>
            <a:r>
              <a:rPr lang="ru-RU" sz="1400" b="1" dirty="0" smtClean="0"/>
              <a:t>Все обращения на Линию полностью анонимны и конфиденциальны.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6" y="4077144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94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1</a:t>
            </a:r>
          </a:p>
          <a:p>
            <a:pPr algn="just"/>
            <a:r>
              <a:rPr lang="ru-RU" dirty="0"/>
              <a:t>Добрый день! Меня зовут Марина, мне 14 лет. Недавно кто-то взломал мой аккаунт в </a:t>
            </a:r>
            <a:r>
              <a:rPr lang="ru-RU" dirty="0" err="1"/>
              <a:t>ВКонтакте</a:t>
            </a:r>
            <a:r>
              <a:rPr lang="ru-RU" dirty="0"/>
              <a:t> и стал размещать на моей стене неприличные изображения. А еще оскорблять от моего имени друзей в </a:t>
            </a:r>
            <a:r>
              <a:rPr lang="ru-RU" dirty="0" err="1"/>
              <a:t>комментах</a:t>
            </a:r>
            <a:r>
              <a:rPr lang="ru-RU" dirty="0"/>
              <a:t> и в </a:t>
            </a:r>
            <a:r>
              <a:rPr lang="ru-RU" dirty="0" err="1"/>
              <a:t>личке</a:t>
            </a:r>
            <a:r>
              <a:rPr lang="ru-RU" dirty="0"/>
              <a:t>. Обо всем я узнала от подруги, так как на даче, где я была, не было интернета. Я восстановила доступ к аккаунту и поменяла пароль, но было уже поздно. Многие удалили меня из друзей и добавили в «черный список», а кое-кто даже перестал со мной разгова­ривать. Я несколько лет вела эту страницу, у меня была почти тысяча подписчиков, а теперь все пропало. Подскажите, как мне поступить? Как вернуть доверие подписчиков?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2</a:t>
            </a:r>
            <a:endParaRPr lang="ru-RU" dirty="0"/>
          </a:p>
          <a:p>
            <a:pPr algn="just"/>
            <a:r>
              <a:rPr lang="ru-RU" dirty="0"/>
              <a:t>Доброго времени суток! Я Артем, учусь в 9-м классе. Однажды на уроке информатики я зашел в свой аккаунт в социальной сети и забыл выйти. Через неделю один из моих одноклассников создал паблик, в которой он выкладывает скриншоты моей личной переписки с друзьями и гадкие комментарии к ним. Там нет ничего такого, но это все равно неприятно. Надо мной все смеются. Я и раньше не был самым популярным в классе, а теперь стал настоящим изгоем. Что мне делать? Можно ли удалить этот паблик? Как наказать одноклассника?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7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 smtClean="0"/>
              <a:t>Пример </a:t>
            </a:r>
            <a:r>
              <a:rPr lang="ru-RU" b="1" dirty="0"/>
              <a:t>№ 3</a:t>
            </a:r>
            <a:endParaRPr lang="ru-RU" dirty="0"/>
          </a:p>
          <a:p>
            <a:pPr algn="just"/>
            <a:r>
              <a:rPr lang="ru-RU" dirty="0"/>
              <a:t>Здравствуйте! Меня зовут Настя, мне 15 лет. Недавно я познакомилась с парнем в социальной сети. Он был знако­мым моей подруги и показался мне интересным. Мы стали общаться, оказалось, что у нас много общего. Мы расска­зывали друг другу о себе, о том, где учимся, путешествуем. Вообще-то я скрытная, и профиль у меня только для друзей, но с ним я, кажется, позволила себе лишнего. Однажды он предложил встретиться. Я немного испугалась и отказала ему. Он сказал, что знает, где я учусь и где живу, обещал подстеречь по дороге из школы домой. Я не знаю, правда это, или он меня просто запугивает. Мне действительно страшно. Теперь одна, без подруги, я в школу не хожу. Подскажите, как мне быть?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dirty="0"/>
              <a:t>Пример № 4</a:t>
            </a:r>
            <a:endParaRPr lang="ru-RU" dirty="0"/>
          </a:p>
          <a:p>
            <a:pPr algn="just"/>
            <a:r>
              <a:rPr lang="ru-RU" dirty="0"/>
              <a:t>Добрый день! Меня зовут Егор, мне 12 лет. Я тут увидел в интернете рекламу новой игры </a:t>
            </a:r>
            <a:r>
              <a:rPr lang="en-US" dirty="0"/>
              <a:t>Dragons</a:t>
            </a:r>
            <a:r>
              <a:rPr lang="ru-RU" dirty="0"/>
              <a:t>&amp;</a:t>
            </a:r>
            <a:r>
              <a:rPr lang="en-US" dirty="0"/>
              <a:t>Unicorns</a:t>
            </a:r>
            <a:r>
              <a:rPr lang="ru-RU" dirty="0"/>
              <a:t>. Для того чтобы в нее поиграть, нужно было зарегистрироваться на сайте и указать номер мобильного, что я и сделал. В резуль­тате игра мне совсем не понравилась, и я быстро забыл про нее. А через несколько дней мне на телефон стали приходить СМС-</a:t>
            </a:r>
            <a:r>
              <a:rPr lang="ru-RU" dirty="0" err="1"/>
              <a:t>ки</a:t>
            </a:r>
            <a:r>
              <a:rPr lang="ru-RU" dirty="0"/>
              <a:t> с рекламой с разных номеров. Я удалил свой аккаунт на сайте игры, но это не помогло, СМС-</a:t>
            </a:r>
            <a:r>
              <a:rPr lang="ru-RU" dirty="0" err="1"/>
              <a:t>ки</a:t>
            </a:r>
            <a:r>
              <a:rPr lang="ru-RU" dirty="0"/>
              <a:t> продолжают при­ходить. Подскажите, как от них избавиться?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539" y="998634"/>
            <a:ext cx="85874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/>
              <a:t>Пример № 5</a:t>
            </a:r>
            <a:endParaRPr lang="ru-RU" dirty="0"/>
          </a:p>
          <a:p>
            <a:pPr algn="just"/>
            <a:r>
              <a:rPr lang="ru-RU" dirty="0"/>
              <a:t>Добрый день, меня зовут Лена! Мне 15 лет. Меня обма­нула моя «подруга» из социальной сети. Мы общались больше года. Познакомились в </a:t>
            </a:r>
            <a:r>
              <a:rPr lang="ru-RU" dirty="0" err="1"/>
              <a:t>паблике</a:t>
            </a:r>
            <a:r>
              <a:rPr lang="ru-RU" dirty="0"/>
              <a:t> про ролевые игры. Я говорила ей, что мечтаю приобрести последний сет игры </a:t>
            </a:r>
            <a:r>
              <a:rPr lang="en-US" dirty="0"/>
              <a:t>Dungeons</a:t>
            </a:r>
            <a:r>
              <a:rPr lang="ru-RU" dirty="0"/>
              <a:t>&amp;</a:t>
            </a:r>
            <a:r>
              <a:rPr lang="en-US" dirty="0"/>
              <a:t>Dragons</a:t>
            </a:r>
            <a:r>
              <a:rPr lang="ru-RU" dirty="0"/>
              <a:t>, но у нас он не продается. Заказать по интернету я не могу. У меня нет банковской карты, а родители свою не дают. Подруга предложила мне помочь купить сет. Она уже студентка, и у нее есть карта. Она предложила мне перевести ей деньги на Яндекс-Кошелек и обещала сделать заказ с доставкой на мой адрес. Я с радостью согласилась и перевела ей деньги. Прошел месяц, а посылка не приходила. Когда я спрашивала ее об этом, она отвечала, что нужно подо­ждать. Потом она стала появляться в сети все реже и реже, пока совсем не пропала. Совершенно случайно я узнала, что она обманула еще несколько человек аналогичным способом. Подскажите, можно ли что-то сделать? Вернуть деньги или наказать эту мошенницу?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4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4" y="0"/>
            <a:ext cx="9140307" cy="51435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283017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2938" y="455437"/>
            <a:ext cx="66691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Обратиться на Линию помощи можно как по телефону, так и по электронной почте или в </a:t>
            </a:r>
            <a:r>
              <a:rPr lang="ru-RU" sz="2000" dirty="0" smtClean="0"/>
              <a:t>онлайн-чате</a:t>
            </a:r>
            <a:endParaRPr lang="ru-RU" sz="2000" dirty="0"/>
          </a:p>
          <a:p>
            <a:pPr algn="ctr"/>
            <a:r>
              <a:rPr lang="ru-RU" sz="2000" dirty="0" smtClean="0"/>
              <a:t>звонок </a:t>
            </a:r>
            <a:r>
              <a:rPr lang="ru-RU" sz="2000" dirty="0"/>
              <a:t>по России </a:t>
            </a:r>
            <a:r>
              <a:rPr lang="ru-RU" sz="2000" dirty="0" smtClean="0"/>
              <a:t>бесплатный</a:t>
            </a:r>
            <a:endParaRPr lang="ru-RU" sz="2000" dirty="0"/>
          </a:p>
          <a:p>
            <a:pPr algn="ctr"/>
            <a:r>
              <a:rPr lang="ru-RU" sz="2000" b="1" dirty="0"/>
              <a:t>Телефон: 8-800-25-000-15.</a:t>
            </a:r>
          </a:p>
          <a:p>
            <a:pPr algn="ctr"/>
            <a:r>
              <a:rPr lang="ru-RU" sz="2000" dirty="0"/>
              <a:t>Электронная почта: helpline@detionline.com</a:t>
            </a:r>
          </a:p>
          <a:p>
            <a:pPr algn="ctr"/>
            <a:r>
              <a:rPr lang="ru-RU" sz="2000" dirty="0"/>
              <a:t>Онлайн-чат: http://detionline.com/</a:t>
            </a:r>
          </a:p>
          <a:p>
            <a:pPr algn="ctr"/>
            <a:r>
              <a:rPr lang="ru-RU" sz="2000" b="1" dirty="0"/>
              <a:t>Все обращения на Линию полностью анонимны и конфиденциальны.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5" y="3789959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8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286</Words>
  <Application>Microsoft Office PowerPoint</Application>
  <PresentationFormat>Экран (16:9)</PresentationFormat>
  <Paragraphs>93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Назарова Е.М</dc:creator>
  <cp:lastModifiedBy>Роскомнадзор</cp:lastModifiedBy>
  <cp:revision>316</cp:revision>
  <dcterms:created xsi:type="dcterms:W3CDTF">2015-01-29T07:54:40Z</dcterms:created>
  <dcterms:modified xsi:type="dcterms:W3CDTF">2018-11-27T07:53:25Z</dcterms:modified>
</cp:coreProperties>
</file>