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8" r:id="rId13"/>
    <p:sldId id="257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BD62D-F88F-4CFD-999E-3648B2FCC052}" type="datetimeFigureOut">
              <a:rPr lang="ru-RU" smtClean="0"/>
              <a:pPr/>
              <a:t>27.05.2020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9FA79-26B3-4F4F-A058-D2B3562755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56000" contrast="-29000"/>
          </a:blip>
          <a:srcRect/>
          <a:stretch>
            <a:fillRect/>
          </a:stretch>
        </p:blipFill>
        <p:spPr bwMode="auto">
          <a:xfrm>
            <a:off x="3714744" y="0"/>
            <a:ext cx="5771866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000108"/>
            <a:ext cx="3295630" cy="450059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3357554" y="1000108"/>
            <a:ext cx="6215106" cy="507831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Викторина</a:t>
            </a:r>
          </a:p>
          <a:p>
            <a:pPr algn="ctr"/>
            <a:r>
              <a:rPr lang="ru-RU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по</a:t>
            </a:r>
          </a:p>
          <a:p>
            <a:pPr algn="ctr"/>
            <a:r>
              <a:rPr lang="ru-RU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правилам</a:t>
            </a:r>
          </a:p>
          <a:p>
            <a:pPr algn="ctr"/>
            <a:r>
              <a:rPr lang="ru-RU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дорожного</a:t>
            </a:r>
          </a:p>
          <a:p>
            <a:pPr algn="ctr"/>
            <a:r>
              <a:rPr lang="ru-RU" sz="5400" b="1" kern="1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/>
                <a:cs typeface="Times New Roman"/>
              </a:rPr>
              <a:t>движения</a:t>
            </a:r>
          </a:p>
          <a:p>
            <a:pPr algn="ctr"/>
            <a:endParaRPr lang="ru-RU" sz="54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называют человека, который долго думает?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786182" y="2500306"/>
            <a:ext cx="5072066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газ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57752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тормоз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сцепление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Что является сердцем машины?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10000" y="2428868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мотор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бензобак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колёса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43372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428604"/>
            <a:ext cx="67151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называют человека, который плохо водит машину?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чайник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самовар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кофейник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428604"/>
            <a:ext cx="67151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Устройство, регулирующее дорожное движение…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3571868" y="2643182"/>
            <a:ext cx="5334000" cy="993638"/>
            <a:chOff x="3214678" y="2643182"/>
            <a:chExt cx="5334000" cy="993638"/>
          </a:xfrm>
        </p:grpSpPr>
        <p:sp>
          <p:nvSpPr>
            <p:cNvPr id="6" name="TextBox 5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светофор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8" name="Группа 7"/>
          <p:cNvGrpSpPr/>
          <p:nvPr/>
        </p:nvGrpSpPr>
        <p:grpSpPr>
          <a:xfrm>
            <a:off x="1643042" y="3929066"/>
            <a:ext cx="5286412" cy="993638"/>
            <a:chOff x="3357554" y="3714752"/>
            <a:chExt cx="5334000" cy="993638"/>
          </a:xfrm>
        </p:grpSpPr>
        <p:sp>
          <p:nvSpPr>
            <p:cNvPr id="9" name="TextBox 8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телескоп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" name="Группа 10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2" name="TextBox 11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стетоскоп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Пересечение дорог называется…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714744" y="2571744"/>
            <a:ext cx="5214974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поворот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     перекрёсток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параллель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Человек, который едет в автобусе, называется…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500430" y="2357430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   автобусник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пассажир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заяц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6248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Элемент дороги, по которому ходят люди называется…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ходули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 мостовая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429124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тротуар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71934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Человек, идущий пешком, называется…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10000" y="2571744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пешеход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водитель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429124" y="5429264"/>
            <a:ext cx="4333900" cy="993638"/>
            <a:chOff x="3286116" y="4857760"/>
            <a:chExt cx="4333900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отдыхающий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28611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Человек, регулирующий движение, -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810000" y="2428868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движенец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76678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6286544" cy="993638"/>
            <a:chOff x="3357554" y="3714752"/>
            <a:chExt cx="6343135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6343135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  регулировщик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00562" y="5429264"/>
            <a:ext cx="4262462" cy="993638"/>
            <a:chOff x="3357554" y="4857760"/>
            <a:chExt cx="4262462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милиционер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357554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714356"/>
            <a:ext cx="67151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Цели и задачи:</a:t>
            </a:r>
            <a:r>
              <a:rPr lang="ru-RU" dirty="0" smtClean="0"/>
              <a:t> </a:t>
            </a:r>
            <a:r>
              <a:rPr lang="ru-RU" sz="2800" dirty="0" smtClean="0"/>
              <a:t>проверка знаний ПДД учащимися, развитие внимательности. 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3000364" y="2714620"/>
            <a:ext cx="587449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Ничего на свете лучше нету,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Чем бродить друзьям по белу свету.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Тем, кто знает правила движенья,</a:t>
            </a:r>
          </a:p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</a:rPr>
              <a:t>Не грозят в дороге огорченья.</a:t>
            </a:r>
            <a:endParaRPr lang="ru-RU" sz="2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3240" y="135729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71802" y="642918"/>
            <a:ext cx="5334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называется пешеходный переход?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лошадь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1481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1" name="Группа 10"/>
          <p:cNvGrpSpPr/>
          <p:nvPr/>
        </p:nvGrpSpPr>
        <p:grpSpPr>
          <a:xfrm>
            <a:off x="1428728" y="3929066"/>
            <a:ext cx="5286412" cy="993638"/>
            <a:chOff x="3357554" y="3714752"/>
            <a:chExt cx="5334000" cy="993638"/>
          </a:xfrm>
        </p:grpSpPr>
        <p:sp>
          <p:nvSpPr>
            <p:cNvPr id="5" name="TextBox 4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зебра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12" name="Группа 11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6" name="TextBox 5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корова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14612" y="285728"/>
            <a:ext cx="61436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какой стороны 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Можно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Обгонять автомобиль?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слева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428728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справа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с любой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называют водителя,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Управляющего такси?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</a:t>
              </a:r>
              <a:r>
                <a:rPr lang="ru-RU" sz="4000" b="1" cap="all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таксоман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428728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таксофон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таксист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71802" y="642918"/>
            <a:ext cx="5334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Каких колёс не бывает?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571868" y="250030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лысых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357290" y="3857628"/>
            <a:ext cx="6643734" cy="993638"/>
            <a:chOff x="3357554" y="3714752"/>
            <a:chExt cx="6703541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6703541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</a:t>
              </a:r>
              <a:r>
                <a:rPr lang="ru-RU" sz="4000" b="1" cap="all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шипованных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3857620" y="5500702"/>
            <a:ext cx="4572000" cy="993638"/>
            <a:chOff x="3428992" y="4857760"/>
            <a:chExt cx="4572000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572000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волосатых 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называют линии,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Нанесённые на дороге?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3571868" y="2643182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развилка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428728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    </a:t>
              </a:r>
              <a:r>
                <a:rPr lang="ru-RU" sz="4000" b="1" cap="all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разложка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разметка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000496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428604"/>
            <a:ext cx="671514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какого возраста можно 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Садиться на переднее</a:t>
            </a:r>
          </a:p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Место автомобиля?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857496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10 лет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428728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12 лет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572000" y="5429264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14 лет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43372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60" y="642918"/>
            <a:ext cx="671514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Как водители называют руль?</a:t>
            </a:r>
            <a:endParaRPr lang="ru-RU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4071934" y="2571744"/>
            <a:ext cx="5334000" cy="993638"/>
            <a:chOff x="3214678" y="2643182"/>
            <a:chExt cx="5334000" cy="993638"/>
          </a:xfrm>
        </p:grpSpPr>
        <p:sp>
          <p:nvSpPr>
            <p:cNvPr id="4" name="TextBox 3"/>
            <p:cNvSpPr txBox="1"/>
            <p:nvPr/>
          </p:nvSpPr>
          <p:spPr>
            <a:xfrm>
              <a:off x="3214678" y="292893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бублик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572000" y="264318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6" name="Группа 5"/>
          <p:cNvGrpSpPr/>
          <p:nvPr/>
        </p:nvGrpSpPr>
        <p:grpSpPr>
          <a:xfrm>
            <a:off x="1928794" y="3929066"/>
            <a:ext cx="5286412" cy="993638"/>
            <a:chOff x="3357554" y="3714752"/>
            <a:chExt cx="5334000" cy="993638"/>
          </a:xfrm>
        </p:grpSpPr>
        <p:sp>
          <p:nvSpPr>
            <p:cNvPr id="7" name="TextBox 6"/>
            <p:cNvSpPr txBox="1"/>
            <p:nvPr/>
          </p:nvSpPr>
          <p:spPr>
            <a:xfrm>
              <a:off x="3357554" y="4000504"/>
              <a:ext cx="5334000" cy="70788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       баранка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786314" y="3714752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9" name="Группа 8"/>
          <p:cNvGrpSpPr/>
          <p:nvPr/>
        </p:nvGrpSpPr>
        <p:grpSpPr>
          <a:xfrm>
            <a:off x="4429124" y="5500702"/>
            <a:ext cx="4191024" cy="993638"/>
            <a:chOff x="3428992" y="4857760"/>
            <a:chExt cx="4191024" cy="993638"/>
          </a:xfrm>
        </p:grpSpPr>
        <p:sp>
          <p:nvSpPr>
            <p:cNvPr id="10" name="TextBox 9"/>
            <p:cNvSpPr txBox="1"/>
            <p:nvPr/>
          </p:nvSpPr>
          <p:spPr>
            <a:xfrm>
              <a:off x="3428992" y="5143512"/>
              <a:ext cx="419102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4000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solidFill>
                    <a:schemeClr val="accent3">
                      <a:lumMod val="50000"/>
                    </a:schemeClr>
                  </a:solidFill>
                  <a:effectLst>
                    <a:reflection blurRad="12700" stA="28000" endPos="45000" dist="1000" dir="5400000" sy="-100000" algn="bl" rotWithShape="0"/>
                  </a:effectLst>
                </a:rPr>
                <a:t>сушка</a:t>
              </a:r>
              <a:endPara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143372" y="4857760"/>
              <a:ext cx="667132" cy="809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245</Words>
  <Application>Microsoft Office PowerPoint</Application>
  <PresentationFormat>Экран (4:3)</PresentationFormat>
  <Paragraphs>80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RePack by Diakov</cp:lastModifiedBy>
  <cp:revision>51</cp:revision>
  <dcterms:created xsi:type="dcterms:W3CDTF">2012-04-17T15:03:51Z</dcterms:created>
  <dcterms:modified xsi:type="dcterms:W3CDTF">2020-05-27T02:46:56Z</dcterms:modified>
</cp:coreProperties>
</file>